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309" y="567096"/>
            <a:ext cx="7772400" cy="1470025"/>
          </a:xfrm>
        </p:spPr>
        <p:txBody>
          <a:bodyPr/>
          <a:lstStyle/>
          <a:p>
            <a:r>
              <a:rPr dirty="0"/>
              <a:t>GREEN MINE – SIH-1644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56619"/>
            <a:ext cx="6400800" cy="3682181"/>
          </a:xfrm>
        </p:spPr>
        <p:txBody>
          <a:bodyPr>
            <a:normAutofit fontScale="92500" lnSpcReduction="20000"/>
          </a:bodyPr>
          <a:lstStyle/>
          <a:p>
            <a:r>
              <a:rPr dirty="0"/>
              <a:t>AI-powered Carbon Emission Tracking &amp; Neutralization System for the Coal Mining Industry</a:t>
            </a:r>
            <a:endParaRPr lang="en-US" dirty="0"/>
          </a:p>
          <a:p>
            <a:endParaRPr lang="en-US" dirty="0"/>
          </a:p>
          <a:p>
            <a:r>
              <a:rPr lang="en-IN" dirty="0"/>
              <a:t>Team no-11</a:t>
            </a:r>
          </a:p>
          <a:p>
            <a:r>
              <a:rPr lang="en-IN" dirty="0"/>
              <a:t>Pooja Kodgirwar-1602-22-737-157</a:t>
            </a:r>
          </a:p>
          <a:p>
            <a:r>
              <a:rPr lang="en-IN" dirty="0"/>
              <a:t>Ridhi Varshini.S-1602-22-737-187</a:t>
            </a:r>
          </a:p>
          <a:p>
            <a:r>
              <a:rPr lang="en-IN" dirty="0"/>
              <a:t>Archana-1602-22-737-135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8.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GREEN MINE automates emission tracking and neutralization planning.</a:t>
            </a:r>
          </a:p>
          <a:p>
            <a:pPr>
              <a:defRPr sz="1800"/>
            </a:pPr>
            <a:r>
              <a:t>Enables mining companies to achieve carbon neutrality.</a:t>
            </a:r>
          </a:p>
          <a:p>
            <a:pPr>
              <a:defRPr sz="1800"/>
            </a:pPr>
            <a:r>
              <a:t>Supports sustainable development while maintaining operational efficiency.</a:t>
            </a:r>
          </a:p>
          <a:p>
            <a:pPr>
              <a:defRPr sz="1800"/>
            </a:pPr>
            <a:r>
              <a:t>Highly adaptable for other high-emission industries in the future.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9. Future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Integrate real-time data from IoT sensors for live emission monitoring.</a:t>
            </a:r>
          </a:p>
          <a:p>
            <a:pPr>
              <a:defRPr sz="1800"/>
            </a:pPr>
            <a:r>
              <a:t>Add blockchain-based carbon credit validation.</a:t>
            </a:r>
          </a:p>
          <a:p>
            <a:pPr>
              <a:defRPr sz="1800"/>
            </a:pPr>
            <a:r>
              <a:t>Scale to other industries: cement, steel, transportation.</a:t>
            </a:r>
          </a:p>
          <a:p>
            <a:pPr>
              <a:defRPr sz="1800"/>
            </a:pPr>
            <a:r>
              <a:t>Advanced geospatial AI models for deeper carbon sink analysis.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10. References (MLA Format)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“IPCC Guidelines for National Greenhouse Gas Inventories.” IPCC, 2006.</a:t>
            </a:r>
          </a:p>
          <a:p>
            <a:pPr>
              <a:defRPr sz="1800"/>
            </a:pPr>
            <a:r>
              <a:t>“EuroSAT: Land Use and Land Cover Classification with Sentinel-2.” Helber, Patrick et al., 2019.</a:t>
            </a:r>
          </a:p>
          <a:p>
            <a:pPr>
              <a:defRPr sz="1800"/>
            </a:pPr>
            <a:r>
              <a:t>Chen, Tianqi, and Carlos Guestrin. “XGBoost: A Scalable Tree Boosting System.” KDD, 2016.</a:t>
            </a:r>
          </a:p>
          <a:p>
            <a:pPr>
              <a:defRPr sz="1800"/>
            </a:pPr>
            <a:r>
              <a:t>Tan, Mingxing, and Quoc V. Le. “EfficientNet: Rethinking Model Scaling for Convolutional Neural Networks.” ICML, 2019.</a:t>
            </a:r>
          </a:p>
          <a:p>
            <a:pPr>
              <a:defRPr sz="1800"/>
            </a:pPr>
            <a:r>
              <a:t>Scikit-learn and TensorFlow Official Documentation.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1. Motivation of the Theme and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Mining industry is under pressure to reduce carbon emissions.</a:t>
            </a:r>
          </a:p>
          <a:p>
            <a:pPr>
              <a:defRPr sz="1800"/>
            </a:pPr>
            <a:r>
              <a:t>Need for sustainable mining aligned with environmental goals.</a:t>
            </a:r>
          </a:p>
          <a:p>
            <a:pPr>
              <a:defRPr sz="1800"/>
            </a:pPr>
            <a:r>
              <a:t>‘GREEN MINE’ signifies eco-conscious transformation of traditional coal mining operations.</a:t>
            </a:r>
          </a:p>
          <a:p>
            <a:pPr>
              <a:defRPr sz="1800"/>
            </a:pPr>
            <a:r>
              <a:t>Aims to blend sustainability with profitability.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2. 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Mining industry lacks accurate systems to monitor CO₂ emissions.</a:t>
            </a:r>
          </a:p>
          <a:p>
            <a:pPr>
              <a:defRPr sz="1800"/>
            </a:pPr>
            <a:r>
              <a:t>Existing manual methods are inefficient and error-prone.</a:t>
            </a:r>
          </a:p>
          <a:p>
            <a:pPr>
              <a:defRPr sz="1800"/>
            </a:pPr>
            <a:r>
              <a:t>No integrated solution to calculate emissions, estimate carbon credits, and recommend strategies.</a:t>
            </a:r>
          </a:p>
          <a:p>
            <a:pPr>
              <a:defRPr sz="1800"/>
            </a:pPr>
            <a:r>
              <a:t>Urgent need for intelligent, real-time carbon management in coal mining.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3. Abstract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GREEN MINE is a smart system to estimate CO₂ emissions and suggest neutralization measures.</a:t>
            </a:r>
          </a:p>
          <a:p>
            <a:pPr>
              <a:defRPr sz="1800"/>
            </a:pPr>
            <a:r>
              <a:t>Uses ML/DL to calculate emissions and generate carbon credits.</a:t>
            </a:r>
          </a:p>
          <a:p>
            <a:pPr>
              <a:defRPr sz="1800"/>
            </a:pPr>
            <a:r>
              <a:t>Recommends offset strategies like afforestation and renewable energy.</a:t>
            </a:r>
          </a:p>
          <a:p>
            <a:pPr>
              <a:defRPr sz="1800"/>
            </a:pPr>
            <a:r>
              <a:t>Includes visual analytics and carbon sink analysis using satellite imagery.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4. Existing System and Proposed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Existing: Manual estimations, lack of automation, no predictive analytics.</a:t>
            </a:r>
          </a:p>
          <a:p>
            <a:pPr>
              <a:defRPr sz="1800"/>
            </a:pPr>
            <a:r>
              <a:t>Proposed: AI-based models for emissions, carbon credit estimation, and strategy recommendation.</a:t>
            </a:r>
          </a:p>
          <a:p>
            <a:pPr>
              <a:defRPr sz="1800"/>
            </a:pPr>
            <a:r>
              <a:t>Integration of CNN for analyzing carbon sinks via satellite images.</a:t>
            </a:r>
          </a:p>
          <a:p>
            <a:pPr>
              <a:defRPr sz="1800"/>
            </a:pPr>
            <a:r>
              <a:t>Complete pipeline from data ingestion to visual output.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5. 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>
              <a:defRPr sz="1800"/>
            </a:pPr>
            <a:r>
              <a:rPr dirty="0"/>
              <a:t>Emission Calculator (Random Forest)</a:t>
            </a:r>
          </a:p>
          <a:p>
            <a:pPr>
              <a:defRPr sz="1800"/>
            </a:pPr>
            <a:r>
              <a:rPr dirty="0"/>
              <a:t>Carbon Credit Estimator (</a:t>
            </a:r>
            <a:r>
              <a:rPr dirty="0" err="1"/>
              <a:t>XGBoost</a:t>
            </a:r>
            <a:r>
              <a:rPr dirty="0"/>
              <a:t>)</a:t>
            </a:r>
          </a:p>
          <a:p>
            <a:pPr>
              <a:defRPr sz="1800"/>
            </a:pPr>
            <a:r>
              <a:rPr dirty="0"/>
              <a:t>Strategy Recommender (Random Forest Classifier)</a:t>
            </a:r>
          </a:p>
          <a:p>
            <a:pPr>
              <a:defRPr sz="1800"/>
            </a:pPr>
            <a:r>
              <a:rPr dirty="0"/>
              <a:t>Carbon Sink Analyzer (CNN - EfficientNetB0)</a:t>
            </a:r>
          </a:p>
          <a:p>
            <a:pPr>
              <a:defRPr sz="1800"/>
            </a:pPr>
            <a:r>
              <a:rPr dirty="0"/>
              <a:t>Data input/output pipelines, Visualization with React Dashboard</a:t>
            </a:r>
            <a:endParaRPr lang="en-US" dirty="0"/>
          </a:p>
          <a:p>
            <a:pPr>
              <a:defRPr sz="1800"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6. Technology Stack &amp;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Frontend: React.js</a:t>
            </a:r>
          </a:p>
          <a:p>
            <a:pPr>
              <a:defRPr sz="1800"/>
            </a:pPr>
            <a:r>
              <a:t>Backend: Flask (Python)</a:t>
            </a:r>
          </a:p>
          <a:p>
            <a:pPr>
              <a:defRPr sz="1800"/>
            </a:pPr>
            <a:r>
              <a:t>Models: Random Forest, XGBoost, EfficientNetB0 (CNN)</a:t>
            </a:r>
          </a:p>
          <a:p>
            <a:pPr>
              <a:defRPr sz="1800"/>
            </a:pPr>
            <a:r>
              <a:t>Libraries: scikit-learn, TensorFlow, joblib, seaborn</a:t>
            </a:r>
          </a:p>
          <a:p>
            <a:pPr>
              <a:defRPr sz="1800"/>
            </a:pPr>
            <a:r>
              <a:t>Dataset: Custom mining dataset (CSV) + EuroSAT satellite image dataset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7. Results and Screenshots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776"/>
            <a:ext cx="8229600" cy="5620818"/>
          </a:xfrm>
        </p:spPr>
        <p:txBody>
          <a:bodyPr/>
          <a:lstStyle/>
          <a:p>
            <a:endParaRPr dirty="0"/>
          </a:p>
          <a:p>
            <a:pPr>
              <a:defRPr sz="1800"/>
            </a:pPr>
            <a:r>
              <a:rPr dirty="0"/>
              <a:t>CO₂ emission predictions show high accuracy with Random Forest.</a:t>
            </a:r>
          </a:p>
          <a:p>
            <a:pPr>
              <a:defRPr sz="1800"/>
            </a:pPr>
            <a:r>
              <a:rPr dirty="0"/>
              <a:t>Carbon credit estimation using </a:t>
            </a:r>
            <a:r>
              <a:rPr dirty="0" err="1"/>
              <a:t>XGBoost</a:t>
            </a:r>
            <a:r>
              <a:rPr dirty="0"/>
              <a:t> has low MAE and RMSE.</a:t>
            </a:r>
          </a:p>
          <a:p>
            <a:pPr>
              <a:defRPr sz="1800"/>
            </a:pPr>
            <a:r>
              <a:rPr dirty="0"/>
              <a:t>Neutralization strategy classification achieved &gt;90% accuracy.</a:t>
            </a:r>
          </a:p>
          <a:p>
            <a:pPr>
              <a:defRPr sz="1800"/>
            </a:pPr>
            <a:r>
              <a:rPr dirty="0"/>
              <a:t>CNN model (EfficientNetB0) achieved high land classification accuracy on </a:t>
            </a:r>
            <a:r>
              <a:rPr dirty="0" err="1"/>
              <a:t>EuroSAT</a:t>
            </a:r>
            <a:r>
              <a:rPr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CF0A93-9CCB-235A-AA78-90DC5848F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936" y="3165820"/>
            <a:ext cx="3913239" cy="21162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3EADBC-C350-C7AB-8E7B-ADE90502A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445" y="3210822"/>
            <a:ext cx="3805084" cy="207645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872C56-B7DD-4879-319E-D12F8B410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93" y="226876"/>
            <a:ext cx="4208207" cy="27031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F3749D-C816-1ADB-8FCC-380081514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8980" y="388883"/>
            <a:ext cx="4208208" cy="2541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0F1F2C-64FC-A338-63C9-DEA5D426C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053" y="3647768"/>
            <a:ext cx="3565994" cy="22122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FF6AEF-98BD-BF41-3777-B70F5B611E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4955" y="3367548"/>
            <a:ext cx="3234814" cy="270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048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540</Words>
  <Application>Microsoft Office PowerPoint</Application>
  <PresentationFormat>On-screen Show (4:3)</PresentationFormat>
  <Paragraphs>70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GREEN MINE – SIH-1644</vt:lpstr>
      <vt:lpstr>1. Motivation of the Theme and Title</vt:lpstr>
      <vt:lpstr>2. Problem Statement</vt:lpstr>
      <vt:lpstr>3. Abstract</vt:lpstr>
      <vt:lpstr>4. Existing System and Proposed Solution</vt:lpstr>
      <vt:lpstr>5. System Architecture</vt:lpstr>
      <vt:lpstr>6. Technology Stack &amp; Dataset</vt:lpstr>
      <vt:lpstr>7. Results and Screenshots</vt:lpstr>
      <vt:lpstr>PowerPoint Presentation</vt:lpstr>
      <vt:lpstr>8. Conclusion</vt:lpstr>
      <vt:lpstr>9. Future Scope</vt:lpstr>
      <vt:lpstr>10. References (MLA Format)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Pooja Kodgirwar</dc:creator>
  <cp:keywords/>
  <dc:description>generated using python-pptx</dc:description>
  <cp:lastModifiedBy>Pooja Gajanan Kodgirwar</cp:lastModifiedBy>
  <cp:revision>2</cp:revision>
  <dcterms:created xsi:type="dcterms:W3CDTF">2013-01-27T09:14:16Z</dcterms:created>
  <dcterms:modified xsi:type="dcterms:W3CDTF">2025-04-19T05:42:52Z</dcterms:modified>
  <cp:category/>
</cp:coreProperties>
</file>

<file path=docProps/thumbnail.jpeg>
</file>